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b="1" dirty="0">
                <a:solidFill>
                  <a:schemeClr val="tx1"/>
                </a:solidFill>
              </a:rPr>
              <a:t>Target </a:t>
            </a:r>
            <a:r>
              <a:rPr lang="en-US" b="1" dirty="0" err="1">
                <a:solidFill>
                  <a:schemeClr val="tx1"/>
                </a:solidFill>
              </a:rPr>
              <a:t>Vs</a:t>
            </a:r>
            <a:r>
              <a:rPr lang="en-US" b="1" dirty="0">
                <a:solidFill>
                  <a:schemeClr val="tx1"/>
                </a:solidFill>
              </a:rPr>
              <a:t> Actual Sales Chart With Animation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pattFill prst="ltHorz">
              <a:fgClr>
                <a:schemeClr val="bg1"/>
              </a:fgClr>
              <a:bgClr>
                <a:srgbClr val="0070C0"/>
              </a:bgClr>
            </a:patt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B/>
            </a:sp3d>
          </c:spPr>
          <c:invertIfNegative val="0"/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274</c:v>
                </c:pt>
                <c:pt idx="1">
                  <c:v>339</c:v>
                </c:pt>
                <c:pt idx="2">
                  <c:v>234</c:v>
                </c:pt>
                <c:pt idx="3">
                  <c:v>319</c:v>
                </c:pt>
                <c:pt idx="4">
                  <c:v>292</c:v>
                </c:pt>
                <c:pt idx="5">
                  <c:v>363</c:v>
                </c:pt>
                <c:pt idx="6">
                  <c:v>224</c:v>
                </c:pt>
                <c:pt idx="7">
                  <c:v>272</c:v>
                </c:pt>
                <c:pt idx="8">
                  <c:v>231</c:v>
                </c:pt>
                <c:pt idx="9">
                  <c:v>328</c:v>
                </c:pt>
                <c:pt idx="10">
                  <c:v>245</c:v>
                </c:pt>
                <c:pt idx="11">
                  <c:v>303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34-42E3-8122-45822FE847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-27"/>
        <c:axId val="138644016"/>
        <c:axId val="138648496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Target</c:v>
                </c:pt>
              </c:strCache>
            </c:strRef>
          </c:tx>
          <c:spPr>
            <a:ln w="38100" cap="rnd">
              <a:solidFill>
                <a:schemeClr val="tx1"/>
              </a:solidFill>
              <a:round/>
            </a:ln>
            <a:effectLst/>
          </c:spPr>
          <c:marker>
            <c:symbol val="circle"/>
            <c:size val="15"/>
            <c:spPr>
              <a:solidFill>
                <a:schemeClr val="accent4"/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</c:marke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233</c:v>
                </c:pt>
                <c:pt idx="1">
                  <c:v>246</c:v>
                </c:pt>
                <c:pt idx="2">
                  <c:v>230</c:v>
                </c:pt>
                <c:pt idx="3">
                  <c:v>309</c:v>
                </c:pt>
                <c:pt idx="4">
                  <c:v>325</c:v>
                </c:pt>
                <c:pt idx="5">
                  <c:v>300</c:v>
                </c:pt>
                <c:pt idx="6">
                  <c:v>267</c:v>
                </c:pt>
                <c:pt idx="7">
                  <c:v>393</c:v>
                </c:pt>
                <c:pt idx="8">
                  <c:v>329</c:v>
                </c:pt>
                <c:pt idx="9">
                  <c:v>247</c:v>
                </c:pt>
                <c:pt idx="10">
                  <c:v>209</c:v>
                </c:pt>
                <c:pt idx="11">
                  <c:v>327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F34-42E3-8122-45822FE847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8644016"/>
        <c:axId val="138648496"/>
      </c:lineChart>
      <c:catAx>
        <c:axId val="13864401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8648496"/>
        <c:crosses val="autoZero"/>
        <c:auto val="1"/>
        <c:lblAlgn val="ctr"/>
        <c:lblOffset val="100"/>
        <c:noMultiLvlLbl val="0"/>
      </c:catAx>
      <c:valAx>
        <c:axId val="138648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8644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solidFill>
        <a:schemeClr val="tx1"/>
      </a:solidFill>
    </a:ln>
    <a:effectLst>
      <a:outerShdw blurRad="63500" sx="102000" sy="102000" algn="ctr" rotWithShape="0">
        <a:prstClr val="black">
          <a:alpha val="40000"/>
        </a:prstClr>
      </a:outerShdw>
    </a:effectLst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764A9-05E5-4E26-942F-DDDE1D5FB886}" type="datetimeFigureOut">
              <a:rPr lang="en-US" smtClean="0"/>
              <a:t>9/12/2019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CCE4D-B22D-4A22-8191-CBE8C5D42E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6415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764A9-05E5-4E26-942F-DDDE1D5FB886}" type="datetimeFigureOut">
              <a:rPr lang="en-US" smtClean="0"/>
              <a:t>9/12/2019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CCE4D-B22D-4A22-8191-CBE8C5D42E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5809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764A9-05E5-4E26-942F-DDDE1D5FB886}" type="datetimeFigureOut">
              <a:rPr lang="en-US" smtClean="0"/>
              <a:t>9/12/2019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CCE4D-B22D-4A22-8191-CBE8C5D42E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771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764A9-05E5-4E26-942F-DDDE1D5FB886}" type="datetimeFigureOut">
              <a:rPr lang="en-US" smtClean="0"/>
              <a:t>9/12/2019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CCE4D-B22D-4A22-8191-CBE8C5D42E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6192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764A9-05E5-4E26-942F-DDDE1D5FB886}" type="datetimeFigureOut">
              <a:rPr lang="en-US" smtClean="0"/>
              <a:t>9/12/2019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CCE4D-B22D-4A22-8191-CBE8C5D42E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793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764A9-05E5-4E26-942F-DDDE1D5FB886}" type="datetimeFigureOut">
              <a:rPr lang="en-US" smtClean="0"/>
              <a:t>9/12/2019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CCE4D-B22D-4A22-8191-CBE8C5D42E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730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764A9-05E5-4E26-942F-DDDE1D5FB886}" type="datetimeFigureOut">
              <a:rPr lang="en-US" smtClean="0"/>
              <a:t>9/12/2019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CCE4D-B22D-4A22-8191-CBE8C5D42E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619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764A9-05E5-4E26-942F-DDDE1D5FB886}" type="datetimeFigureOut">
              <a:rPr lang="en-US" smtClean="0"/>
              <a:t>9/12/2019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CCE4D-B22D-4A22-8191-CBE8C5D42E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9277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764A9-05E5-4E26-942F-DDDE1D5FB886}" type="datetimeFigureOut">
              <a:rPr lang="en-US" smtClean="0"/>
              <a:t>9/12/2019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CCE4D-B22D-4A22-8191-CBE8C5D42E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0690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764A9-05E5-4E26-942F-DDDE1D5FB886}" type="datetimeFigureOut">
              <a:rPr lang="en-US" smtClean="0"/>
              <a:t>9/12/2019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CCE4D-B22D-4A22-8191-CBE8C5D42E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1630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764A9-05E5-4E26-942F-DDDE1D5FB886}" type="datetimeFigureOut">
              <a:rPr lang="en-US" smtClean="0"/>
              <a:t>9/12/2019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CCE4D-B22D-4A22-8191-CBE8C5D42E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2857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5764A9-05E5-4E26-942F-DDDE1D5FB886}" type="datetimeFigureOut">
              <a:rPr lang="en-US" smtClean="0"/>
              <a:t>9/12/2019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FCCE4D-B22D-4A22-8191-CBE8C5D42E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298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  <p:sldLayoutId id="2147483780" r:id="rId10"/>
    <p:sldLayoutId id="214748378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k-anexcelexpert.com/" TargetMode="Externa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hart 8"/>
          <p:cNvGraphicFramePr/>
          <p:nvPr>
            <p:extLst>
              <p:ext uri="{D42A27DB-BD31-4B8C-83A1-F6EECF244321}">
                <p14:modId xmlns:p14="http://schemas.microsoft.com/office/powerpoint/2010/main" val="4191716676"/>
              </p:ext>
            </p:extLst>
          </p:nvPr>
        </p:nvGraphicFramePr>
        <p:xfrm>
          <a:off x="1545021" y="1082048"/>
          <a:ext cx="8716313" cy="5028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Rectangle 11"/>
          <p:cNvSpPr/>
          <p:nvPr/>
        </p:nvSpPr>
        <p:spPr>
          <a:xfrm>
            <a:off x="0" y="0"/>
            <a:ext cx="12192000" cy="78561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10261334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Target </a:t>
            </a:r>
            <a:r>
              <a:rPr lang="en-US" sz="44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Vs</a:t>
            </a:r>
            <a:r>
              <a:rPr lang="en-US" sz="44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Actual Sales Chart With Animation</a:t>
            </a:r>
          </a:p>
        </p:txBody>
      </p:sp>
      <p:sp>
        <p:nvSpPr>
          <p:cNvPr id="2" name="Rectangle 1">
            <a:hlinkClick r:id="rId3"/>
            <a:extLst>
              <a:ext uri="{FF2B5EF4-FFF2-40B4-BE49-F238E27FC236}">
                <a16:creationId xmlns:a16="http://schemas.microsoft.com/office/drawing/2014/main" id="{4EB21B0D-6D5C-4DAB-8B0C-B0C752885D87}"/>
              </a:ext>
            </a:extLst>
          </p:cNvPr>
          <p:cNvSpPr/>
          <p:nvPr/>
        </p:nvSpPr>
        <p:spPr>
          <a:xfrm>
            <a:off x="7324033" y="6407035"/>
            <a:ext cx="4921284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Visit to learn more: WWW.PK-AnExcelExpert.Com</a:t>
            </a:r>
          </a:p>
        </p:txBody>
      </p:sp>
    </p:spTree>
    <p:extLst>
      <p:ext uri="{BB962C8B-B14F-4D97-AF65-F5344CB8AC3E}">
        <p14:creationId xmlns:p14="http://schemas.microsoft.com/office/powerpoint/2010/main" val="553274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9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9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 uiExpand="1">
        <p:bldSub>
          <a:bldChart bld="series"/>
        </p:bldSub>
      </p:bldGraphic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217</TotalTime>
  <Words>24</Words>
  <Application>Microsoft Office PowerPoint</Application>
  <PresentationFormat>Widescreen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Priyendra.Kumar</dc:creator>
  <cp:lastModifiedBy>Priyendra Kumar</cp:lastModifiedBy>
  <cp:revision>21</cp:revision>
  <dcterms:created xsi:type="dcterms:W3CDTF">2019-09-08T05:07:02Z</dcterms:created>
  <dcterms:modified xsi:type="dcterms:W3CDTF">2019-09-12T10:37:27Z</dcterms:modified>
</cp:coreProperties>
</file>